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86308"/>
  </p:normalViewPr>
  <p:slideViewPr>
    <p:cSldViewPr snapToGrid="0">
      <p:cViewPr varScale="1">
        <p:scale>
          <a:sx n="98" d="100"/>
          <a:sy n="98" d="100"/>
        </p:scale>
        <p:origin x="1358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Lequertier" userId="0988a764-5af9-4d6c-b74f-735b39802c80" providerId="ADAL" clId="{D6B71197-73FD-4D28-9B7B-646EFCD6A1DD}"/>
    <pc:docChg chg="custSel delSld modSld">
      <pc:chgData name="Aurélien Lequertier" userId="0988a764-5af9-4d6c-b74f-735b39802c80" providerId="ADAL" clId="{D6B71197-73FD-4D28-9B7B-646EFCD6A1DD}" dt="2018-08-21T22:06:08.689" v="259" actId="20577"/>
      <pc:docMkLst>
        <pc:docMk/>
      </pc:docMkLst>
      <pc:sldChg chg="modSp">
        <pc:chgData name="Aurélien Lequertier" userId="0988a764-5af9-4d6c-b74f-735b39802c80" providerId="ADAL" clId="{D6B71197-73FD-4D28-9B7B-646EFCD6A1DD}" dt="2018-08-21T22:02:00.980" v="67" actId="403"/>
        <pc:sldMkLst>
          <pc:docMk/>
          <pc:sldMk cId="0" sldId="256"/>
        </pc:sldMkLst>
        <pc:spChg chg="mod">
          <ac:chgData name="Aurélien Lequertier" userId="0988a764-5af9-4d6c-b74f-735b39802c80" providerId="ADAL" clId="{D6B71197-73FD-4D28-9B7B-646EFCD6A1DD}" dt="2018-08-21T22:02:00.980" v="67" actId="403"/>
          <ac:spMkLst>
            <pc:docMk/>
            <pc:sldMk cId="0" sldId="256"/>
            <ac:spMk id="321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4:33.370" v="202" actId="20577"/>
        <pc:sldMkLst>
          <pc:docMk/>
          <pc:sldMk cId="1911134376" sldId="401"/>
        </pc:sldMkLst>
        <pc:spChg chg="mod">
          <ac:chgData name="Aurélien Lequertier" userId="0988a764-5af9-4d6c-b74f-735b39802c80" providerId="ADAL" clId="{D6B71197-73FD-4D28-9B7B-646EFCD6A1DD}" dt="2018-08-21T22:04:33.370" v="202" actId="20577"/>
          <ac:spMkLst>
            <pc:docMk/>
            <pc:sldMk cId="1911134376" sldId="401"/>
            <ac:spMk id="826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3:49.878" v="198" actId="1076"/>
        <pc:sldMkLst>
          <pc:docMk/>
          <pc:sldMk cId="3240313648" sldId="409"/>
        </pc:sldMkLst>
        <pc:spChg chg="mod">
          <ac:chgData name="Aurélien Lequertier" userId="0988a764-5af9-4d6c-b74f-735b39802c80" providerId="ADAL" clId="{D6B71197-73FD-4D28-9B7B-646EFCD6A1DD}" dt="2018-08-21T22:02:53.500" v="133" actId="20577"/>
          <ac:spMkLst>
            <pc:docMk/>
            <pc:sldMk cId="3240313648" sldId="409"/>
            <ac:spMk id="3" creationId="{D31552B0-B448-3B4B-98A9-A5E9F57408A6}"/>
          </ac:spMkLst>
        </pc:spChg>
        <pc:spChg chg="mod">
          <ac:chgData name="Aurélien Lequertier" userId="0988a764-5af9-4d6c-b74f-735b39802c80" providerId="ADAL" clId="{D6B71197-73FD-4D28-9B7B-646EFCD6A1DD}" dt="2018-08-21T22:03:39.666" v="196" actId="20577"/>
          <ac:spMkLst>
            <pc:docMk/>
            <pc:sldMk cId="3240313648" sldId="409"/>
            <ac:spMk id="6" creationId="{550CA6F0-621B-684E-A1B5-0FA52AD65D7F}"/>
          </ac:spMkLst>
        </pc:spChg>
        <pc:spChg chg="mod">
          <ac:chgData name="Aurélien Lequertier" userId="0988a764-5af9-4d6c-b74f-735b39802c80" providerId="ADAL" clId="{D6B71197-73FD-4D28-9B7B-646EFCD6A1DD}" dt="2018-08-21T22:03:43.827" v="197" actId="1076"/>
          <ac:spMkLst>
            <pc:docMk/>
            <pc:sldMk cId="3240313648" sldId="409"/>
            <ac:spMk id="7" creationId="{E8CFE410-8154-B74D-A13F-1107A61F4640}"/>
          </ac:spMkLst>
        </pc:spChg>
        <pc:picChg chg="mod">
          <ac:chgData name="Aurélien Lequertier" userId="0988a764-5af9-4d6c-b74f-735b39802c80" providerId="ADAL" clId="{D6B71197-73FD-4D28-9B7B-646EFCD6A1DD}" dt="2018-08-21T22:03:49.878" v="198" actId="1076"/>
          <ac:picMkLst>
            <pc:docMk/>
            <pc:sldMk cId="3240313648" sldId="409"/>
            <ac:picMk id="1028" creationId="{98B1B052-D65F-3447-AB26-3E49A34CE9F1}"/>
          </ac:picMkLst>
        </pc:picChg>
      </pc:sldChg>
      <pc:sldChg chg="modSp">
        <pc:chgData name="Aurélien Lequertier" userId="0988a764-5af9-4d6c-b74f-735b39802c80" providerId="ADAL" clId="{D6B71197-73FD-4D28-9B7B-646EFCD6A1DD}" dt="2018-08-21T22:02:47.156" v="116" actId="20577"/>
        <pc:sldMkLst>
          <pc:docMk/>
          <pc:sldMk cId="2310541223" sldId="410"/>
        </pc:sldMkLst>
        <pc:spChg chg="mod">
          <ac:chgData name="Aurélien Lequertier" userId="0988a764-5af9-4d6c-b74f-735b39802c80" providerId="ADAL" clId="{D6B71197-73FD-4D28-9B7B-646EFCD6A1DD}" dt="2018-08-21T22:02:08.363" v="68" actId="1076"/>
          <ac:spMkLst>
            <pc:docMk/>
            <pc:sldMk cId="2310541223" sldId="410"/>
            <ac:spMk id="2" creationId="{014D1BB0-1A70-5B4B-A791-57619AE2C206}"/>
          </ac:spMkLst>
        </pc:spChg>
        <pc:spChg chg="mod">
          <ac:chgData name="Aurélien Lequertier" userId="0988a764-5af9-4d6c-b74f-735b39802c80" providerId="ADAL" clId="{D6B71197-73FD-4D28-9B7B-646EFCD6A1DD}" dt="2018-08-21T22:02:47.156" v="116" actId="20577"/>
          <ac:spMkLst>
            <pc:docMk/>
            <pc:sldMk cId="2310541223" sldId="410"/>
            <ac:spMk id="3" creationId="{260E2647-475A-684D-AC8E-BE6C8BF82ED3}"/>
          </ac:spMkLst>
        </pc:spChg>
      </pc:sldChg>
      <pc:sldChg chg="del">
        <pc:chgData name="Aurélien Lequertier" userId="0988a764-5af9-4d6c-b74f-735b39802c80" providerId="ADAL" clId="{D6B71197-73FD-4D28-9B7B-646EFCD6A1DD}" dt="2018-08-21T22:04:17.817" v="199" actId="2696"/>
        <pc:sldMkLst>
          <pc:docMk/>
          <pc:sldMk cId="4183361867" sldId="421"/>
        </pc:sldMkLst>
      </pc:sldChg>
      <pc:sldChg chg="modSp">
        <pc:chgData name="Aurélien Lequertier" userId="0988a764-5af9-4d6c-b74f-735b39802c80" providerId="ADAL" clId="{D6B71197-73FD-4D28-9B7B-646EFCD6A1DD}" dt="2018-08-21T22:05:01.244" v="214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D6B71197-73FD-4D28-9B7B-646EFCD6A1DD}" dt="2018-08-21T22:05:01.244" v="214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6:08.689" v="259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D6B71197-73FD-4D28-9B7B-646EFCD6A1DD}" dt="2018-08-21T22:06:08.689" v="259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  <pc:docChgLst>
    <pc:chgData name="Aurélien Lequertier" userId="0988a764-5af9-4d6c-b74f-735b39802c80" providerId="ADAL" clId="{6FD8A706-FEB5-4AC2-A685-93FF55757ABB}"/>
    <pc:docChg chg="custSel addSld delSld modSld sldOrd">
      <pc:chgData name="Aurélien Lequertier" userId="0988a764-5af9-4d6c-b74f-735b39802c80" providerId="ADAL" clId="{6FD8A706-FEB5-4AC2-A685-93FF55757ABB}" dt="2018-08-20T16:40:21.145" v="1056" actId="20577"/>
      <pc:docMkLst>
        <pc:docMk/>
      </pc:docMkLst>
      <pc:sldChg chg="modSp">
        <pc:chgData name="Aurélien Lequertier" userId="0988a764-5af9-4d6c-b74f-735b39802c80" providerId="ADAL" clId="{6FD8A706-FEB5-4AC2-A685-93FF55757ABB}" dt="2018-08-20T16:20:43.670" v="28" actId="20577"/>
        <pc:sldMkLst>
          <pc:docMk/>
          <pc:sldMk cId="0" sldId="256"/>
        </pc:sldMkLst>
        <pc:spChg chg="mod">
          <ac:chgData name="Aurélien Lequertier" userId="0988a764-5af9-4d6c-b74f-735b39802c80" providerId="ADAL" clId="{6FD8A706-FEB5-4AC2-A685-93FF55757ABB}" dt="2018-08-20T16:20:43.670" v="28" actId="20577"/>
          <ac:spMkLst>
            <pc:docMk/>
            <pc:sldMk cId="0" sldId="256"/>
            <ac:spMk id="321" creationId="{00000000-0000-0000-0000-000000000000}"/>
          </ac:spMkLst>
        </pc:spChg>
      </pc:sldChg>
      <pc:sldChg chg="addSp delSp modSp">
        <pc:chgData name="Aurélien Lequertier" userId="0988a764-5af9-4d6c-b74f-735b39802c80" providerId="ADAL" clId="{6FD8A706-FEB5-4AC2-A685-93FF55757ABB}" dt="2018-08-20T16:25:05.237" v="100" actId="20577"/>
        <pc:sldMkLst>
          <pc:docMk/>
          <pc:sldMk cId="806606770" sldId="336"/>
        </pc:sldMkLst>
        <pc:graphicFrameChg chg="add del mod">
          <ac:chgData name="Aurélien Lequertier" userId="0988a764-5af9-4d6c-b74f-735b39802c80" providerId="ADAL" clId="{6FD8A706-FEB5-4AC2-A685-93FF55757ABB}" dt="2018-08-20T16:25:05.237" v="100" actId="20577"/>
          <ac:graphicFrameMkLst>
            <pc:docMk/>
            <pc:sldMk cId="806606770" sldId="336"/>
            <ac:graphicFrameMk id="3" creationId="{9A7B4BB9-F80C-4B23-9527-79F4C12F4120}"/>
          </ac:graphicFrameMkLst>
        </pc:graphicFrameChg>
      </pc:sldChg>
      <pc:sldChg chg="delSp">
        <pc:chgData name="Aurélien Lequertier" userId="0988a764-5af9-4d6c-b74f-735b39802c80" providerId="ADAL" clId="{6FD8A706-FEB5-4AC2-A685-93FF55757ABB}" dt="2018-08-20T16:24:48.914" v="98" actId="20577"/>
        <pc:sldMkLst>
          <pc:docMk/>
          <pc:sldMk cId="285391951" sldId="350"/>
        </pc:sldMkLst>
        <pc:graphicFrameChg chg="del">
          <ac:chgData name="Aurélien Lequertier" userId="0988a764-5af9-4d6c-b74f-735b39802c80" providerId="ADAL" clId="{6FD8A706-FEB5-4AC2-A685-93FF55757ABB}" dt="2018-08-20T16:24:48.914" v="98" actId="20577"/>
          <ac:graphicFrameMkLst>
            <pc:docMk/>
            <pc:sldMk cId="285391951" sldId="350"/>
            <ac:graphicFrameMk id="2" creationId="{836E7BB2-BA8A-46D7-B835-BF35795FF726}"/>
          </ac:graphicFrameMkLst>
        </pc:graphicFrameChg>
      </pc:sldChg>
      <pc:sldChg chg="modSp">
        <pc:chgData name="Aurélien Lequertier" userId="0988a764-5af9-4d6c-b74f-735b39802c80" providerId="ADAL" clId="{6FD8A706-FEB5-4AC2-A685-93FF55757ABB}" dt="2018-08-20T16:24:08.234" v="97" actId="20577"/>
        <pc:sldMkLst>
          <pc:docMk/>
          <pc:sldMk cId="572963198" sldId="363"/>
        </pc:sldMkLst>
        <pc:spChg chg="mod">
          <ac:chgData name="Aurélien Lequertier" userId="0988a764-5af9-4d6c-b74f-735b39802c80" providerId="ADAL" clId="{6FD8A706-FEB5-4AC2-A685-93FF55757ABB}" dt="2018-08-20T16:24:08.234" v="97" actId="20577"/>
          <ac:spMkLst>
            <pc:docMk/>
            <pc:sldMk cId="572963198" sldId="363"/>
            <ac:spMk id="2" creationId="{00000000-0000-0000-0000-000000000000}"/>
          </ac:spMkLst>
        </pc:spChg>
      </pc:sldChg>
      <pc:sldChg chg="del">
        <pc:chgData name="Aurélien Lequertier" userId="0988a764-5af9-4d6c-b74f-735b39802c80" providerId="ADAL" clId="{6FD8A706-FEB5-4AC2-A685-93FF55757ABB}" dt="2018-08-20T16:20:57.969" v="31" actId="2696"/>
        <pc:sldMkLst>
          <pc:docMk/>
          <pc:sldMk cId="2131708373" sldId="366"/>
        </pc:sldMkLst>
      </pc:sldChg>
      <pc:sldChg chg="del">
        <pc:chgData name="Aurélien Lequertier" userId="0988a764-5af9-4d6c-b74f-735b39802c80" providerId="ADAL" clId="{6FD8A706-FEB5-4AC2-A685-93FF55757ABB}" dt="2018-08-20T16:20:56.533" v="29" actId="2696"/>
        <pc:sldMkLst>
          <pc:docMk/>
          <pc:sldMk cId="184213177" sldId="371"/>
        </pc:sldMkLst>
      </pc:sldChg>
      <pc:sldChg chg="del">
        <pc:chgData name="Aurélien Lequertier" userId="0988a764-5af9-4d6c-b74f-735b39802c80" providerId="ADAL" clId="{6FD8A706-FEB5-4AC2-A685-93FF55757ABB}" dt="2018-08-20T16:20:57.016" v="30" actId="2696"/>
        <pc:sldMkLst>
          <pc:docMk/>
          <pc:sldMk cId="928843762" sldId="408"/>
        </pc:sldMkLst>
      </pc:sldChg>
      <pc:sldChg chg="modSp ord">
        <pc:chgData name="Aurélien Lequertier" userId="0988a764-5af9-4d6c-b74f-735b39802c80" providerId="ADAL" clId="{6FD8A706-FEB5-4AC2-A685-93FF55757ABB}" dt="2018-08-20T16:23:26.694" v="84" actId="20577"/>
        <pc:sldMkLst>
          <pc:docMk/>
          <pc:sldMk cId="3240313648" sldId="409"/>
        </pc:sldMkLst>
        <pc:spChg chg="mod">
          <ac:chgData name="Aurélien Lequertier" userId="0988a764-5af9-4d6c-b74f-735b39802c80" providerId="ADAL" clId="{6FD8A706-FEB5-4AC2-A685-93FF55757ABB}" dt="2018-08-20T16:23:26.694" v="84" actId="20577"/>
          <ac:spMkLst>
            <pc:docMk/>
            <pc:sldMk cId="3240313648" sldId="409"/>
            <ac:spMk id="7" creationId="{E8CFE410-8154-B74D-A13F-1107A61F4640}"/>
          </ac:spMkLst>
        </pc:spChg>
      </pc:sldChg>
      <pc:sldChg chg="del">
        <pc:chgData name="Aurélien Lequertier" userId="0988a764-5af9-4d6c-b74f-735b39802c80" providerId="ADAL" clId="{6FD8A706-FEB5-4AC2-A685-93FF55757ABB}" dt="2018-08-20T16:22:44.310" v="33" actId="2696"/>
        <pc:sldMkLst>
          <pc:docMk/>
          <pc:sldMk cId="2276309650" sldId="418"/>
        </pc:sldMkLst>
      </pc:sldChg>
      <pc:sldChg chg="del">
        <pc:chgData name="Aurélien Lequertier" userId="0988a764-5af9-4d6c-b74f-735b39802c80" providerId="ADAL" clId="{6FD8A706-FEB5-4AC2-A685-93FF55757ABB}" dt="2018-08-20T16:22:48.142" v="35" actId="2696"/>
        <pc:sldMkLst>
          <pc:docMk/>
          <pc:sldMk cId="1117900703" sldId="419"/>
        </pc:sldMkLst>
      </pc:sldChg>
      <pc:sldChg chg="del">
        <pc:chgData name="Aurélien Lequertier" userId="0988a764-5af9-4d6c-b74f-735b39802c80" providerId="ADAL" clId="{6FD8A706-FEB5-4AC2-A685-93FF55757ABB}" dt="2018-08-20T16:22:44.416" v="34" actId="2696"/>
        <pc:sldMkLst>
          <pc:docMk/>
          <pc:sldMk cId="2725709135" sldId="420"/>
        </pc:sldMkLst>
      </pc:sldChg>
      <pc:sldChg chg="modSp add ord">
        <pc:chgData name="Aurélien Lequertier" userId="0988a764-5af9-4d6c-b74f-735b39802c80" providerId="ADAL" clId="{6FD8A706-FEB5-4AC2-A685-93FF55757ABB}" dt="2018-08-20T16:26:18.585" v="141" actId="20577"/>
        <pc:sldMkLst>
          <pc:docMk/>
          <pc:sldMk cId="1379236059" sldId="422"/>
        </pc:sldMkLst>
        <pc:spChg chg="mod">
          <ac:chgData name="Aurélien Lequertier" userId="0988a764-5af9-4d6c-b74f-735b39802c80" providerId="ADAL" clId="{6FD8A706-FEB5-4AC2-A685-93FF55757ABB}" dt="2018-08-20T16:25:52.099" v="140" actId="20577"/>
          <ac:spMkLst>
            <pc:docMk/>
            <pc:sldMk cId="1379236059" sldId="422"/>
            <ac:spMk id="326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40:21.145" v="1056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6FD8A706-FEB5-4AC2-A685-93FF55757ABB}" dt="2018-08-20T16:27:38.572" v="199" actId="20577"/>
          <ac:spMkLst>
            <pc:docMk/>
            <pc:sldMk cId="3479248969" sldId="423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40:21.145" v="1056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37:11.874" v="998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6FD8A706-FEB5-4AC2-A685-93FF55757ABB}" dt="2018-08-20T16:32:53.891" v="574" actId="20577"/>
          <ac:spMkLst>
            <pc:docMk/>
            <pc:sldMk cId="4168952096" sldId="424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37:11.874" v="998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Strongbox secure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what? </a:t>
            </a:r>
            <a:r>
              <a:rPr lang="en-US" dirty="0" err="1">
                <a:latin typeface="Ubuntu Light" panose="020B0304030602030204" pitchFamily="34" charset="0"/>
              </a:rPr>
              <a:t>Securise</a:t>
            </a:r>
            <a:r>
              <a:rPr lang="en-US" dirty="0">
                <a:latin typeface="Ubuntu Light" panose="020B0304030602030204" pitchFamily="34" charset="0"/>
              </a:rPr>
              <a:t> your strongbox and avoid to be stolen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who? Bank, Private seller, Conveyor,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where? House, Bank, Truck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2B52C3-1F23-4FC5-8426-BA774660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34" y="1854857"/>
            <a:ext cx="2983035" cy="29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</a:rPr>
              <a:t>Device functions &amp; sensors…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Accelerometer to verify if there is an environment modification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(total </a:t>
            </a:r>
            <a:r>
              <a:rPr lang="fr-FR" dirty="0" err="1">
                <a:latin typeface="Ubuntu Light" panose="020B0304030602030204" pitchFamily="34" charset="0"/>
              </a:rPr>
              <a:t>addressable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): </a:t>
            </a:r>
            <a:r>
              <a:rPr lang="fr-FR" dirty="0" err="1">
                <a:latin typeface="Ubuntu Light" panose="020B0304030602030204" pitchFamily="34" charset="0"/>
              </a:rPr>
              <a:t>security</a:t>
            </a: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: 100€/</a:t>
            </a:r>
            <a:r>
              <a:rPr lang="fr-FR" dirty="0" err="1">
                <a:latin typeface="Ubuntu Light" panose="020B0304030602030204" pitchFamily="34" charset="0"/>
              </a:rPr>
              <a:t>units</a:t>
            </a: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 (beta,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phase, …): </a:t>
            </a:r>
          </a:p>
          <a:p>
            <a:pPr marL="2343150" lvl="5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30/11/18-31/12/18: beta</a:t>
            </a:r>
          </a:p>
          <a:p>
            <a:pPr marL="2343150" lvl="5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01/01/19-01/03/18: </a:t>
            </a:r>
            <a:r>
              <a:rPr lang="fr-FR">
                <a:latin typeface="Ubuntu Light" panose="020B0304030602030204" pitchFamily="34" charset="0"/>
              </a:rPr>
              <a:t>deployment</a:t>
            </a:r>
            <a:endParaRPr lang="fr-FR" dirty="0">
              <a:latin typeface="Ubuntu Light" panose="020B0304030602030204" pitchFamily="34" charset="0"/>
            </a:endParaRPr>
          </a:p>
          <a:p>
            <a:pPr marL="2343150" lvl="5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2343150" lvl="5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3371850" lvl="8" indent="-457200">
              <a:buFont typeface="+mj-lt"/>
              <a:buAutoNum type="arabicPeriod"/>
            </a:pP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14083</TotalTime>
  <Words>126</Words>
  <Application>Microsoft Office PowerPoint</Application>
  <PresentationFormat>Affichage à l'écran (16:9)</PresentationFormat>
  <Paragraphs>45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Strongbox secure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Thomas</cp:lastModifiedBy>
  <cp:revision>505</cp:revision>
  <cp:lastPrinted>2017-11-07T09:28:35Z</cp:lastPrinted>
  <dcterms:modified xsi:type="dcterms:W3CDTF">2018-11-30T11:23:56Z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